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9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5181600"/>
            <a:ext cx="7772400" cy="704850"/>
          </a:xfrm>
          <a:effectLst>
            <a:outerShdw dist="17961" dir="2700000" algn="ctr" rotWithShape="0">
              <a:schemeClr val="tx2"/>
            </a:outerShdw>
          </a:effectLst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67400"/>
            <a:ext cx="7772400" cy="685800"/>
          </a:xfrm>
          <a:effectLst>
            <a:outerShdw dist="17961" dir="2700000" algn="ctr" rotWithShape="0">
              <a:schemeClr val="tx2"/>
            </a:outerShdw>
          </a:effectLst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hlink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7000" y="1844675"/>
            <a:ext cx="1828800" cy="4632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844675"/>
            <a:ext cx="5334000" cy="46323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E40DDC-C6A9-40A6-8CD0-E19142072398}" type="datetimeFigureOut">
              <a:rPr lang="zh-CN" altLang="en-US" smtClean="0"/>
              <a:pPr/>
              <a:t>2013/4/24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BF777-01C2-4DFF-9720-1BF85C934F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26066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6066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844675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6066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zmingjue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zmingjue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892480" cy="1487088"/>
          </a:xfrm>
        </p:spPr>
        <p:txBody>
          <a:bodyPr>
            <a:noAutofit/>
          </a:bodyPr>
          <a:lstStyle/>
          <a:p>
            <a:r>
              <a:rPr lang="zh-CN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图解装修全过程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水电施工规范（一）</a:t>
            </a:r>
            <a:endParaRPr lang="zh-CN" altLang="en-US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324544" y="3789040"/>
            <a:ext cx="99723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-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联盟丶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ε3 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铭 爵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【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联盟❥讲师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】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5157192"/>
            <a:ext cx="413995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施工工艺系列课程</a:t>
            </a:r>
            <a:endParaRPr lang="zh-CN" alt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1851067">
            <a:off x="6417214" y="755140"/>
            <a:ext cx="307250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铭</a:t>
            </a:r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爵说装修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558924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/>
              <a:t>长距离的线管尽量用整管</a:t>
            </a:r>
            <a:endParaRPr lang="zh-CN" altLang="en-US" sz="2400" b="1" dirty="0"/>
          </a:p>
        </p:txBody>
      </p:sp>
      <p:pic>
        <p:nvPicPr>
          <p:cNvPr id="23554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79" y="1844824"/>
            <a:ext cx="590465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5517232"/>
            <a:ext cx="7263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/>
              <a:t>线管如果需要连接，要用接头，接头和管要用胶粘好</a:t>
            </a:r>
            <a:endParaRPr lang="zh-CN" altLang="en-US" sz="2400" b="1" dirty="0"/>
          </a:p>
        </p:txBody>
      </p:sp>
      <p:pic>
        <p:nvPicPr>
          <p:cNvPr id="24578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72816"/>
            <a:ext cx="698477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5589240"/>
            <a:ext cx="5753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/>
              <a:t>如果有线管在地面上，应立即保护起来，</a:t>
            </a:r>
            <a:endParaRPr lang="en-US" altLang="zh-CN" sz="2400" b="1" dirty="0" smtClean="0"/>
          </a:p>
          <a:p>
            <a:r>
              <a:rPr lang="zh-CN" altLang="zh-CN" sz="2400" b="1" dirty="0" smtClean="0"/>
              <a:t>防止踩裂，影响以后的检修</a:t>
            </a:r>
            <a:endParaRPr lang="zh-CN" altLang="en-US" sz="2400" b="1" dirty="0"/>
          </a:p>
        </p:txBody>
      </p:sp>
      <p:pic>
        <p:nvPicPr>
          <p:cNvPr id="25602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72816"/>
            <a:ext cx="741682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4221088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当布线长度超过</a:t>
            </a:r>
            <a:r>
              <a:rPr lang="en-US" altLang="zh-CN" sz="2400" b="1" dirty="0" smtClean="0"/>
              <a:t>15</a:t>
            </a:r>
            <a:r>
              <a:rPr lang="zh-CN" altLang="zh-CN" sz="2400" b="1" dirty="0" smtClean="0"/>
              <a:t>米或中间有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个弯曲时，在中间应该加装一个接线盒，因为拆装电线时，太长或弯曲多了，线从穿线管过不去</a:t>
            </a:r>
            <a:endParaRPr lang="zh-CN" altLang="en-US" sz="2400" b="1" dirty="0"/>
          </a:p>
        </p:txBody>
      </p:sp>
      <p:pic>
        <p:nvPicPr>
          <p:cNvPr id="26626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33432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图片点击可在新窗口打开查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844824"/>
            <a:ext cx="33432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20888"/>
            <a:ext cx="2555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空调插座安装应离地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米以上电线线路要和煤气管道相距</a:t>
            </a:r>
            <a:r>
              <a:rPr lang="en-US" altLang="zh-CN" sz="2400" b="1" dirty="0" smtClean="0"/>
              <a:t>40</a:t>
            </a:r>
            <a:r>
              <a:rPr lang="zh-CN" altLang="zh-CN" sz="2400" b="1" dirty="0" smtClean="0"/>
              <a:t>公分以上</a:t>
            </a:r>
            <a:endParaRPr lang="zh-CN" altLang="en-US" sz="2400" b="1" dirty="0"/>
          </a:p>
        </p:txBody>
      </p:sp>
      <p:pic>
        <p:nvPicPr>
          <p:cNvPr id="2765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700808"/>
            <a:ext cx="590465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636912"/>
            <a:ext cx="2555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一般情况下，空调插座安装应离地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米以上</a:t>
            </a:r>
            <a:endParaRPr lang="zh-CN" altLang="en-US" sz="2400" b="1" dirty="0"/>
          </a:p>
        </p:txBody>
      </p:sp>
      <p:pic>
        <p:nvPicPr>
          <p:cNvPr id="28674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772816"/>
            <a:ext cx="5400600" cy="4418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20888"/>
            <a:ext cx="2555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没有特别要求的前提下，插座安装应离地</a:t>
            </a:r>
            <a:r>
              <a:rPr lang="en-US" altLang="zh-CN" sz="2400" b="1" dirty="0" smtClean="0"/>
              <a:t>30</a:t>
            </a:r>
            <a:r>
              <a:rPr lang="zh-CN" altLang="zh-CN" sz="2400" b="1" dirty="0" smtClean="0"/>
              <a:t>公分高度</a:t>
            </a:r>
            <a:endParaRPr lang="zh-CN" altLang="en-US" sz="2400" b="1" dirty="0"/>
          </a:p>
        </p:txBody>
      </p:sp>
      <p:pic>
        <p:nvPicPr>
          <p:cNvPr id="29698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700808"/>
            <a:ext cx="61956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开关、插座面对面板，应该左侧零线右侧火线开关、插座面对面板，应该左侧零线右侧火线</a:t>
            </a:r>
            <a:endParaRPr lang="zh-CN" altLang="zh-CN" sz="2400" b="1" dirty="0"/>
          </a:p>
        </p:txBody>
      </p:sp>
      <p:pic>
        <p:nvPicPr>
          <p:cNvPr id="30722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700808"/>
            <a:ext cx="5400600" cy="4418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家庭装修中，电线只能并头连接，绝对不是我们平时随便一接就</a:t>
            </a:r>
            <a:r>
              <a:rPr lang="en-US" altLang="zh-CN" sz="2400" b="1" dirty="0" smtClean="0"/>
              <a:t>OK</a:t>
            </a:r>
            <a:r>
              <a:rPr lang="zh-CN" altLang="zh-CN" sz="2400" b="1" dirty="0" smtClean="0"/>
              <a:t>那么简单</a:t>
            </a:r>
            <a:endParaRPr lang="zh-CN" altLang="zh-CN" sz="2400" b="1" dirty="0"/>
          </a:p>
        </p:txBody>
      </p:sp>
      <p:pic>
        <p:nvPicPr>
          <p:cNvPr id="31746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844824"/>
            <a:ext cx="550861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接头处采用按压接线法，必须要结实牢固</a:t>
            </a:r>
            <a:endParaRPr lang="zh-CN" altLang="zh-CN" sz="2400" b="1" dirty="0"/>
          </a:p>
        </p:txBody>
      </p:sp>
      <p:pic>
        <p:nvPicPr>
          <p:cNvPr id="3277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844824"/>
            <a:ext cx="554552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3848" y="260648"/>
            <a:ext cx="7315200" cy="1152128"/>
          </a:xfrm>
        </p:spPr>
        <p:txBody>
          <a:bodyPr/>
          <a:lstStyle/>
          <a:p>
            <a:r>
              <a:rPr lang="zh-CN" altLang="zh-CN" sz="3600" b="1" dirty="0" smtClean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电的规范施工和施工原则</a:t>
            </a:r>
            <a:endParaRPr lang="zh-CN" altLang="zh-CN" sz="3600" b="1" dirty="0"/>
          </a:p>
        </p:txBody>
      </p:sp>
      <p:pic>
        <p:nvPicPr>
          <p:cNvPr id="1026" name="Picture 2" descr="图片点击可在新窗口打开查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840760" cy="412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3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3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3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3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接好的线，要立即用绝缘胶布包好</a:t>
            </a:r>
            <a:endParaRPr lang="zh-CN" altLang="zh-CN" sz="2400" b="1" dirty="0"/>
          </a:p>
        </p:txBody>
      </p:sp>
      <p:pic>
        <p:nvPicPr>
          <p:cNvPr id="33794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44824"/>
            <a:ext cx="547620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装修过程中，如果确定了火线、零线、地线的颜色，那么任何时候，颜色都不能用混</a:t>
            </a:r>
            <a:endParaRPr lang="zh-CN" altLang="zh-CN" sz="2400" b="1" dirty="0"/>
          </a:p>
        </p:txBody>
      </p:sp>
      <p:pic>
        <p:nvPicPr>
          <p:cNvPr id="34818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44823"/>
            <a:ext cx="5256584" cy="430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不同区域的照明、插座、空调、热水器等电路都要分开分组布线，一旦哪部分需要断电检修时，不影响其他电器的正常使用</a:t>
            </a:r>
            <a:endParaRPr lang="zh-CN" altLang="zh-CN" sz="2400" b="1" dirty="0"/>
          </a:p>
        </p:txBody>
      </p:sp>
      <p:pic>
        <p:nvPicPr>
          <p:cNvPr id="35842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844824"/>
            <a:ext cx="568863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20888"/>
            <a:ext cx="2555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做完电路后，一定要让施工方给你作一份电路布置图，一旦以后要检修或墙面修整或在墙上打钉子，防止电线被打坏</a:t>
            </a:r>
            <a:endParaRPr lang="zh-CN" altLang="zh-CN" sz="2400" b="1" dirty="0"/>
          </a:p>
        </p:txBody>
      </p:sp>
      <p:pic>
        <p:nvPicPr>
          <p:cNvPr id="36866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916832"/>
            <a:ext cx="576064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水管最好走顶不走地，因为水管安装在地上，要承受瓷砖和人在上面的压力，有踩裂水管的危险。</a:t>
            </a:r>
            <a:endParaRPr lang="zh-CN" altLang="zh-CN" sz="2400" b="1" dirty="0"/>
          </a:p>
        </p:txBody>
      </p:sp>
      <p:pic>
        <p:nvPicPr>
          <p:cNvPr id="3789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916832"/>
            <a:ext cx="554461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冷水埋管后的批灰层要大于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厘米，热水埋管后的批灰层要大于</a:t>
            </a:r>
            <a:r>
              <a:rPr lang="en-US" altLang="zh-CN" sz="2400" b="1" dirty="0" smtClean="0"/>
              <a:t>1.5</a:t>
            </a:r>
            <a:r>
              <a:rPr lang="zh-CN" altLang="zh-CN" sz="2400" b="1" dirty="0" smtClean="0"/>
              <a:t>厘米</a:t>
            </a:r>
            <a:endParaRPr lang="zh-CN" altLang="zh-CN" sz="2400" b="1" dirty="0"/>
          </a:p>
        </p:txBody>
      </p:sp>
      <p:pic>
        <p:nvPicPr>
          <p:cNvPr id="38914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16832"/>
            <a:ext cx="5922131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冷热水管要遵循左侧热水右侧冷水，上热下冷的原则</a:t>
            </a:r>
            <a:endParaRPr lang="zh-CN" altLang="zh-CN" sz="2400" b="1" dirty="0"/>
          </a:p>
        </p:txBody>
      </p:sp>
      <p:pic>
        <p:nvPicPr>
          <p:cNvPr id="39938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916832"/>
            <a:ext cx="5688632" cy="418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140968"/>
            <a:ext cx="25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给水管一般用</a:t>
            </a:r>
            <a:r>
              <a:rPr lang="en-US" altLang="zh-CN" sz="2400" b="1" dirty="0" smtClean="0"/>
              <a:t>PPR</a:t>
            </a:r>
            <a:r>
              <a:rPr lang="zh-CN" altLang="zh-CN" sz="2400" b="1" dirty="0" smtClean="0"/>
              <a:t>热熔管</a:t>
            </a:r>
            <a:endParaRPr lang="zh-CN" altLang="zh-CN" sz="2400" b="1" dirty="0"/>
          </a:p>
        </p:txBody>
      </p:sp>
      <p:pic>
        <p:nvPicPr>
          <p:cNvPr id="40962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44824"/>
            <a:ext cx="5760640" cy="418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水管铺设完成后，封槽前，要用管卡固定，冷水管卡间距不大于</a:t>
            </a:r>
            <a:r>
              <a:rPr lang="en-US" altLang="zh-CN" sz="2400" b="1" dirty="0" smtClean="0"/>
              <a:t>60</a:t>
            </a:r>
            <a:r>
              <a:rPr lang="zh-CN" altLang="zh-CN" sz="2400" b="1" dirty="0" smtClean="0"/>
              <a:t>厘米，热水管卡间距不大于</a:t>
            </a:r>
            <a:r>
              <a:rPr lang="en-US" altLang="zh-CN" sz="2400" b="1" dirty="0" smtClean="0"/>
              <a:t>25</a:t>
            </a:r>
            <a:r>
              <a:rPr lang="zh-CN" altLang="zh-CN" sz="2400" b="1" dirty="0" smtClean="0"/>
              <a:t>厘米</a:t>
            </a:r>
            <a:endParaRPr lang="zh-CN" altLang="zh-CN" sz="2400" b="1" dirty="0"/>
          </a:p>
        </p:txBody>
      </p:sp>
      <p:pic>
        <p:nvPicPr>
          <p:cNvPr id="41986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72816"/>
            <a:ext cx="5112568" cy="418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301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806489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9872" y="260648"/>
            <a:ext cx="7315200" cy="715963"/>
          </a:xfrm>
        </p:spPr>
        <p:txBody>
          <a:bodyPr/>
          <a:lstStyle/>
          <a:p>
            <a:r>
              <a:rPr lang="zh-CN" altLang="zh-CN" dirty="0" smtClean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水电施工的基本原则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772816"/>
            <a:ext cx="6264696" cy="430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5576" y="191683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定位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安装好的冷热水管管头的高度应在同一个水平面上</a:t>
            </a:r>
            <a:endParaRPr lang="zh-CN" altLang="zh-CN" sz="2400" b="1" dirty="0"/>
          </a:p>
        </p:txBody>
      </p:sp>
      <p:pic>
        <p:nvPicPr>
          <p:cNvPr id="44034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72816"/>
            <a:ext cx="5112568" cy="418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水管安装好后，应立即用管堵把管头堵好</a:t>
            </a:r>
            <a:endParaRPr lang="zh-CN" altLang="zh-CN" sz="2400" b="1" dirty="0"/>
          </a:p>
        </p:txBody>
      </p:sp>
      <p:pic>
        <p:nvPicPr>
          <p:cNvPr id="45058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72815"/>
            <a:ext cx="5256584" cy="430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1916832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打压测试</a:t>
            </a:r>
            <a:endParaRPr lang="zh-CN" altLang="zh-CN" sz="2400" b="1" dirty="0"/>
          </a:p>
        </p:txBody>
      </p:sp>
      <p:pic>
        <p:nvPicPr>
          <p:cNvPr id="46082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5256584" cy="430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打压测试时，打压机的压力一定要达到</a:t>
            </a:r>
            <a:r>
              <a:rPr lang="en-US" altLang="zh-CN" sz="2400" b="1" dirty="0" smtClean="0"/>
              <a:t>0.6</a:t>
            </a:r>
            <a:r>
              <a:rPr lang="zh-CN" altLang="zh-CN" sz="2400" b="1" dirty="0" smtClean="0"/>
              <a:t>以上，等待</a:t>
            </a:r>
            <a:r>
              <a:rPr lang="en-US" altLang="zh-CN" sz="2400" b="1" dirty="0" smtClean="0"/>
              <a:t>20</a:t>
            </a:r>
            <a:r>
              <a:rPr lang="zh-CN" altLang="zh-CN" sz="2400" b="1" dirty="0" smtClean="0"/>
              <a:t>－</a:t>
            </a:r>
            <a:r>
              <a:rPr lang="en-US" altLang="zh-CN" sz="2400" b="1" dirty="0" smtClean="0"/>
              <a:t>30</a:t>
            </a:r>
            <a:r>
              <a:rPr lang="zh-CN" altLang="zh-CN" sz="2400" b="1" dirty="0" smtClean="0"/>
              <a:t>分钟以上，如果压力表的指针位置没有变化，就说明所安装的水管是密封的，可以放心封槽了</a:t>
            </a:r>
            <a:endParaRPr lang="zh-CN" altLang="zh-CN" sz="2400" b="1" dirty="0"/>
          </a:p>
        </p:txBody>
      </p:sp>
      <p:pic>
        <p:nvPicPr>
          <p:cNvPr id="47106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916832"/>
            <a:ext cx="609555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水的规范施工原则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给水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16832"/>
            <a:ext cx="2555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下水管虽然没有压力，也要放水检查，仔细检查是否有漏水或滲水现象</a:t>
            </a:r>
            <a:endParaRPr lang="zh-CN" altLang="zh-CN" sz="2400" b="1" dirty="0"/>
          </a:p>
        </p:txBody>
      </p:sp>
      <p:pic>
        <p:nvPicPr>
          <p:cNvPr id="4813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16832"/>
            <a:ext cx="5040560" cy="412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892480" cy="1487088"/>
          </a:xfrm>
        </p:spPr>
        <p:txBody>
          <a:bodyPr>
            <a:noAutofit/>
          </a:bodyPr>
          <a:lstStyle/>
          <a:p>
            <a:r>
              <a:rPr lang="zh-CN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图解装修全过程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泥工施工规范（二）</a:t>
            </a:r>
            <a:endParaRPr lang="zh-CN" altLang="en-US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324544" y="3789040"/>
            <a:ext cx="99723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-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联盟丶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ε3 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铭 爵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【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联盟❥讲师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】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5157192"/>
            <a:ext cx="413995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施工工艺系列课程</a:t>
            </a:r>
            <a:endParaRPr lang="zh-CN" alt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1851067">
            <a:off x="6417214" y="755140"/>
            <a:ext cx="307250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铭</a:t>
            </a:r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爵说装修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892480" cy="1487088"/>
          </a:xfrm>
        </p:spPr>
        <p:txBody>
          <a:bodyPr>
            <a:noAutofit/>
          </a:bodyPr>
          <a:lstStyle/>
          <a:p>
            <a:r>
              <a:rPr lang="zh-CN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图解装修全过程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木工施工规范（三）</a:t>
            </a:r>
            <a:endParaRPr lang="zh-CN" altLang="en-US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324544" y="3789040"/>
            <a:ext cx="99723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-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联盟丶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ε3 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铭 爵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【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联盟❥讲师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】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5157192"/>
            <a:ext cx="413995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施工工艺系列课程</a:t>
            </a:r>
            <a:endParaRPr lang="zh-CN" alt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1851067">
            <a:off x="6417214" y="755140"/>
            <a:ext cx="307250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铭</a:t>
            </a:r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爵说装修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892480" cy="1487088"/>
          </a:xfrm>
        </p:spPr>
        <p:txBody>
          <a:bodyPr>
            <a:noAutofit/>
          </a:bodyPr>
          <a:lstStyle/>
          <a:p>
            <a:r>
              <a:rPr lang="zh-CN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图解装修全过程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之</a:t>
            </a: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zh-CN" alt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腻子施工规范（四）</a:t>
            </a:r>
            <a:endParaRPr lang="zh-CN" altLang="en-US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324544" y="3789040"/>
            <a:ext cx="99723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-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联盟丶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ε3 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铭 爵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【</a:t>
            </a:r>
            <a:r>
              <a:rPr lang="zh-CN" altLang="en-U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联盟❥讲师</a:t>
            </a:r>
            <a:r>
              <a:rPr lang="en-US" altLang="zh-CN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】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5157192"/>
            <a:ext cx="413995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施工工艺系列课程</a:t>
            </a:r>
            <a:endParaRPr lang="zh-CN" alt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1851067">
            <a:off x="6417214" y="755140"/>
            <a:ext cx="307250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铭</a:t>
            </a:r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爵说装修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91683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开槽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16832"/>
            <a:ext cx="6480720" cy="427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电的规范施工和施工原则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91683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91683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布线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98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844823"/>
            <a:ext cx="6552728" cy="412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电的规范施工和施工原则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91683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844824"/>
            <a:ext cx="6768752" cy="424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5517232"/>
            <a:ext cx="4272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/>
              <a:t>强弱电的间距要在</a:t>
            </a:r>
            <a:r>
              <a:rPr lang="en-US" altLang="zh-CN" sz="2400" b="1" dirty="0" smtClean="0"/>
              <a:t>30---50公分</a:t>
            </a:r>
            <a:endParaRPr lang="zh-CN" altLang="en-US" sz="2400" b="1" dirty="0"/>
          </a:p>
        </p:txBody>
      </p:sp>
      <p:pic>
        <p:nvPicPr>
          <p:cNvPr id="6147" name="Picture 3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44824"/>
            <a:ext cx="514557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551723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/>
              <a:t>强弱电更不能同穿一根管内</a:t>
            </a:r>
            <a:endParaRPr lang="zh-CN" altLang="en-US" sz="2400" b="1" dirty="0"/>
          </a:p>
        </p:txBody>
      </p:sp>
      <p:pic>
        <p:nvPicPr>
          <p:cNvPr id="21506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916831"/>
            <a:ext cx="5472608" cy="347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6150114"/>
            <a:ext cx="371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铭爵装饰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维路设计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hlinkClick r:id="rId2"/>
              </a:rPr>
              <a:t>http://www.gzmingjue.com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203848" y="260648"/>
            <a:ext cx="73152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布线要遵循的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原则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强弱电的间距要在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30---50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公分</a:t>
            </a:r>
            <a:r>
              <a:rPr kumimoji="0" lang="zh-CN" alt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5517232"/>
            <a:ext cx="6957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/>
              <a:t>管内导线总截面面积要小于保护管截面面积的</a:t>
            </a:r>
            <a:r>
              <a:rPr lang="en-US" altLang="zh-CN" sz="2400" b="1" dirty="0" smtClean="0"/>
              <a:t>40%</a:t>
            </a:r>
            <a:endParaRPr lang="zh-CN" altLang="en-US" sz="2400" b="1" dirty="0"/>
          </a:p>
        </p:txBody>
      </p:sp>
      <p:pic>
        <p:nvPicPr>
          <p:cNvPr id="22530" name="Picture 2" descr="图片点击可在新窗口打开查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5" y="1844824"/>
            <a:ext cx="619268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powerpoint-template-24 8">
      <a:dk1>
        <a:srgbClr val="4D4D4D"/>
      </a:dk1>
      <a:lt1>
        <a:srgbClr val="FFFFFF"/>
      </a:lt1>
      <a:dk2>
        <a:srgbClr val="4D4D4D"/>
      </a:dk2>
      <a:lt2>
        <a:srgbClr val="EFBDBB"/>
      </a:lt2>
      <a:accent1>
        <a:srgbClr val="D4958A"/>
      </a:accent1>
      <a:accent2>
        <a:srgbClr val="C899A4"/>
      </a:accent2>
      <a:accent3>
        <a:srgbClr val="FFFFFF"/>
      </a:accent3>
      <a:accent4>
        <a:srgbClr val="404040"/>
      </a:accent4>
      <a:accent5>
        <a:srgbClr val="E6C8C4"/>
      </a:accent5>
      <a:accent6>
        <a:srgbClr val="B58A94"/>
      </a:accent6>
      <a:hlink>
        <a:srgbClr val="F579AC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EFBDBB"/>
        </a:lt2>
        <a:accent1>
          <a:srgbClr val="D4958A"/>
        </a:accent1>
        <a:accent2>
          <a:srgbClr val="C899A4"/>
        </a:accent2>
        <a:accent3>
          <a:srgbClr val="FFFFFF"/>
        </a:accent3>
        <a:accent4>
          <a:srgbClr val="404040"/>
        </a:accent4>
        <a:accent5>
          <a:srgbClr val="E6C8C4"/>
        </a:accent5>
        <a:accent6>
          <a:srgbClr val="B58A94"/>
        </a:accent6>
        <a:hlink>
          <a:srgbClr val="F579A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PPT助手_模板_795</Template>
  <TotalTime>194</TotalTime>
  <Words>2400</Words>
  <Application>Microsoft Office PowerPoint</Application>
  <PresentationFormat>全屏显示(4:3)</PresentationFormat>
  <Paragraphs>173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powerpoint-template-24</vt:lpstr>
      <vt:lpstr>图解装修全过程               之     水电施工规范（一）</vt:lpstr>
      <vt:lpstr>电的规范施工和施工原则</vt:lpstr>
      <vt:lpstr>水电施工的基本原则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图解装修全过程               之     泥工施工规范（二）</vt:lpstr>
      <vt:lpstr>图解装修全过程               之     木工施工规范（三）</vt:lpstr>
      <vt:lpstr>图解装修全过程               之     腻子施工规范（四）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pptzs</dc:creator>
  <cp:lastModifiedBy>微软中国</cp:lastModifiedBy>
  <cp:revision>37</cp:revision>
  <dcterms:created xsi:type="dcterms:W3CDTF">2012-03-12T09:19:46Z</dcterms:created>
  <dcterms:modified xsi:type="dcterms:W3CDTF">2013-04-24T14:03:40Z</dcterms:modified>
</cp:coreProperties>
</file>